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0C8D5-3227-46E2-ABEC-6D9F0F5A6841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2BD4A-764A-4B4E-8873-3B02AB719F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2886094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sz="3200" b="1" dirty="0" smtClean="0">
                <a:ln/>
                <a:solidFill>
                  <a:schemeClr val="accent3"/>
                </a:solidFill>
              </a:rPr>
              <a:t>Система работы педагога </a:t>
            </a:r>
            <a:br>
              <a:rPr lang="ru-RU" sz="3200" b="1" dirty="0" smtClean="0">
                <a:ln/>
                <a:solidFill>
                  <a:schemeClr val="accent3"/>
                </a:solidFill>
              </a:rPr>
            </a:br>
            <a:r>
              <a:rPr lang="ru-RU" sz="3200" b="1" dirty="0" smtClean="0">
                <a:ln/>
                <a:solidFill>
                  <a:schemeClr val="accent3"/>
                </a:solidFill>
              </a:rPr>
              <a:t>по формированию у дошкольников первичных представлений </a:t>
            </a:r>
            <a:br>
              <a:rPr lang="ru-RU" sz="3200" b="1" dirty="0" smtClean="0">
                <a:ln/>
                <a:solidFill>
                  <a:schemeClr val="accent3"/>
                </a:solidFill>
              </a:rPr>
            </a:br>
            <a:r>
              <a:rPr lang="ru-RU" sz="3200" b="1" dirty="0" smtClean="0">
                <a:ln/>
                <a:solidFill>
                  <a:schemeClr val="accent3"/>
                </a:solidFill>
              </a:rPr>
              <a:t>об объектах окружающего мира</a:t>
            </a:r>
            <a:endParaRPr lang="ru-RU" sz="3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Презентацию подготовила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Козицкая Оксана Юрьевна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Воспитатель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ГБОУ СОШ №1 ДС КВ «Гнёздышко», </a:t>
            </a:r>
            <a:r>
              <a:rPr lang="ru-RU" sz="2000" dirty="0" err="1" smtClean="0">
                <a:solidFill>
                  <a:schemeClr val="tx1"/>
                </a:solidFill>
              </a:rPr>
              <a:t>г.Кинель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2015г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20079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Актуальность</a:t>
            </a:r>
            <a:endParaRPr lang="ru-RU" sz="28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280920" cy="3816424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По мере расширения представлений об окружающем повышается интеллектуальное и нравственное развитие ребёнка, формируются простейшие формы логического мышления, развивается инициативность, самосознание и самооценка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Недостатки</a:t>
            </a:r>
            <a:endParaRPr lang="ru-RU" sz="2800" b="1" dirty="0" smtClean="0">
              <a:solidFill>
                <a:schemeClr val="tx1"/>
              </a:solidFill>
              <a:latin typeface="+mj-lt"/>
            </a:endParaRPr>
          </a:p>
          <a:p>
            <a:pPr lvl="0" indent="457200" algn="l"/>
            <a:r>
              <a:rPr lang="ru-RU" sz="2000" dirty="0">
                <a:solidFill>
                  <a:schemeClr val="tx1"/>
                </a:solidFill>
              </a:rPr>
              <a:t>У детей недостаточно сформирован интерес к исследованию объектов окружающего мира.</a:t>
            </a:r>
          </a:p>
          <a:p>
            <a:pPr indent="457200" algn="l"/>
            <a:r>
              <a:rPr lang="ru-RU" sz="2000" dirty="0">
                <a:solidFill>
                  <a:schemeClr val="tx1"/>
                </a:solidFill>
              </a:rPr>
              <a:t>В основном процессе не учитываются особенности интересов детей в образовательной деятельности по ознакомлению с окружающим миром и не планируются формы самостоятельной исследовательской деятельности.</a:t>
            </a:r>
          </a:p>
          <a:p>
            <a:pPr lvl="0" indent="457200" algn="l"/>
            <a:r>
              <a:rPr lang="ru-RU" sz="2000" dirty="0">
                <a:solidFill>
                  <a:schemeClr val="tx1"/>
                </a:solidFill>
              </a:rPr>
              <a:t>В условиях профессиональной деятельности наблюдается недостаток материально-технической базы (оборудование для исследовательской деятельности).</a:t>
            </a:r>
          </a:p>
          <a:p>
            <a:pPr lvl="0" indent="457200" algn="l"/>
            <a:r>
              <a:rPr lang="ru-RU" sz="2000" dirty="0">
                <a:solidFill>
                  <a:schemeClr val="tx1"/>
                </a:solidFill>
              </a:rPr>
              <a:t>Отсутствие квалификации по педагогическим технологиям.</a:t>
            </a:r>
          </a:p>
          <a:p>
            <a:endParaRPr lang="ru-RU" sz="20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6004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Противоречия</a:t>
            </a:r>
            <a:endParaRPr lang="ru-RU" sz="28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1510818"/>
            <a:ext cx="6400800" cy="2088232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Формирование первичных представлений об объектах окружающего мира у детей дошкольного возраста предполагает совокупность разных педагогических условий, однако отсутствие форм самостоятельной познавательно - исследовательской деятельности и недостаток современной материально-технической базы не позволяют создать эти условия в образовательном процессе.</a:t>
            </a:r>
          </a:p>
          <a:p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687926" y="3625084"/>
            <a:ext cx="7772400" cy="43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900" b="1" dirty="0" smtClean="0"/>
              <a:t>Проблема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одзаголовок 4"/>
          <p:cNvSpPr txBox="1">
            <a:spLocks/>
          </p:cNvSpPr>
          <p:nvPr/>
        </p:nvSpPr>
        <p:spPr>
          <a:xfrm>
            <a:off x="1371600" y="4011158"/>
            <a:ext cx="6400800" cy="1944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900" smtClean="0">
                <a:solidFill>
                  <a:schemeClr val="tx1"/>
                </a:solidFill>
              </a:rPr>
              <a:t>Усовершенствование системы образовательного процесса новыми технологиями самостоятельной исследовательской деятельности, обновления материально-технической базой в ДОО, для успешного формирования у детей старшего дошкольного возраста представлений об объектах окружающего мира.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080120"/>
          </a:xfrm>
        </p:spPr>
        <p:txBody>
          <a:bodyPr>
            <a:noAutofit/>
          </a:bodyPr>
          <a:lstStyle/>
          <a:p>
            <a:r>
              <a:rPr lang="ru-RU" sz="3200" dirty="0" smtClean="0"/>
              <a:t>Механизм реализации выдвинутых идей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23120" y="1628800"/>
            <a:ext cx="7560840" cy="4464496"/>
          </a:xfrm>
        </p:spPr>
        <p:txBody>
          <a:bodyPr>
            <a:normAutofit fontScale="25000" lnSpcReduction="20000"/>
          </a:bodyPr>
          <a:lstStyle/>
          <a:p>
            <a:pPr lvl="0" algn="l"/>
            <a:r>
              <a:rPr lang="ru-RU" sz="5600" dirty="0">
                <a:solidFill>
                  <a:schemeClr val="tx1"/>
                </a:solidFill>
              </a:rPr>
              <a:t>М</a:t>
            </a:r>
            <a:r>
              <a:rPr lang="ru-RU" sz="5600" dirty="0" smtClean="0">
                <a:solidFill>
                  <a:schemeClr val="tx1"/>
                </a:solidFill>
              </a:rPr>
              <a:t>ожно </a:t>
            </a:r>
            <a:r>
              <a:rPr lang="ru-RU" sz="5600" dirty="0">
                <a:solidFill>
                  <a:schemeClr val="tx1"/>
                </a:solidFill>
              </a:rPr>
              <a:t>использовать следующую систему работы педагога: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Разработать программу по формированию самостоятельной исследовательской деятельности.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Ввести тематические недели. Например, включить в планирование темы: «Живая природа», «Неживая природа». 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Тематические беседы (о правилах поведения в природе и т.п.)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Чтение рассказов и стихотворений об объектах окружающего мира; разгадывание загадок.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Рассматривание различных иллюстраций о живой и неживой природе; 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Фотовыставки «Семейный поход» или «Выходной с природой».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Экскурсии в зоопарк, музеи и. п. 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Разыгрывание проблемных ситуаций « Поведение в природе»,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</a:rPr>
              <a:t> «Мы – защитники окружающего мира».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</a:rPr>
              <a:t>- Строительные игры с песком, водой, снегом и др.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Введение этих ситуаций в сюжетно-ролевую игру «Мы - учёные».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Создание творческих работ, связанных с впечатлениями от увиденного и услышанного  при использовании выше перечисленных форм работы (рисунки, коллажи, аппликации, поделки и т.п.).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Средства обучения и воспитания должны быть разнообразными и достаточными.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Рационально разместить в группе  оборудование для самостоятельной исследовательской деятельности.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Разнообразить сюжетно-ролевую игру «Мы - учёные» атрибутами, связанными с разнообразными областями поведения человека в окружающем мире. 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Использовать в работе интерактивные дидактические мультимедийные пособия «Живая природа», «Неживая природа», «Части суток»</a:t>
            </a:r>
            <a:br>
              <a:rPr lang="ru-RU" sz="5600" dirty="0">
                <a:solidFill>
                  <a:schemeClr val="tx1"/>
                </a:solidFill>
              </a:rPr>
            </a:br>
            <a:r>
              <a:rPr lang="ru-RU" sz="5600" dirty="0">
                <a:solidFill>
                  <a:schemeClr val="tx1"/>
                </a:solidFill>
              </a:rPr>
              <a:t>- Использовать различные виды театра (на ширме, настольный, пальчиковый, теневой) по теме «Окружающий </a:t>
            </a:r>
            <a:r>
              <a:rPr lang="ru-RU" sz="5600" dirty="0" smtClean="0">
                <a:solidFill>
                  <a:schemeClr val="tx1"/>
                </a:solidFill>
              </a:rPr>
              <a:t>мир»</a:t>
            </a:r>
            <a:r>
              <a:rPr lang="en-US" sz="5600" dirty="0">
                <a:solidFill>
                  <a:schemeClr val="tx1"/>
                </a:solidFill>
              </a:rPr>
              <a:t>.</a:t>
            </a:r>
            <a:r>
              <a:rPr lang="ru-RU" sz="4800" dirty="0">
                <a:solidFill>
                  <a:schemeClr val="tx1"/>
                </a:solidFill>
              </a:rPr>
              <a:t/>
            </a:r>
            <a:br>
              <a:rPr lang="ru-RU" sz="4800" dirty="0">
                <a:solidFill>
                  <a:schemeClr val="tx1"/>
                </a:solidFill>
              </a:rPr>
            </a:b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2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936104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Прогнозируемый результат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226024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Развивать </a:t>
            </a:r>
            <a:r>
              <a:rPr lang="ru-RU" dirty="0">
                <a:solidFill>
                  <a:schemeClr val="tx1"/>
                </a:solidFill>
              </a:rPr>
              <a:t>познавательно-исследовательский интерес, показывая занимательные опыты, фокусы, привлекая к простейшим экспериментам.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Побуждать </a:t>
            </a:r>
            <a:r>
              <a:rPr lang="ru-RU" dirty="0">
                <a:solidFill>
                  <a:schemeClr val="tx1"/>
                </a:solidFill>
              </a:rPr>
              <a:t>устанавливать функциональные связи и отношения между системами объектов и явлений, применяя различные средства познавательных действий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Знает о взаимодействии человека с природой в разное время года.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Знает о значении солнца, воздуха и воды для человека, животных, растений.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Бережно относится к природе.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Различает и называет некоторые растения ближайшего окружения.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81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96144"/>
          </a:xfrm>
        </p:spPr>
        <p:txBody>
          <a:bodyPr/>
          <a:lstStyle/>
          <a:p>
            <a:r>
              <a:rPr lang="ru-RU" dirty="0" smtClean="0"/>
              <a:t>Мониторинг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8064896" cy="3865984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«Методика ознакомления детей с </a:t>
            </a:r>
            <a:r>
              <a:rPr lang="ru-RU" b="1" dirty="0" smtClean="0">
                <a:solidFill>
                  <a:schemeClr val="tx1"/>
                </a:solidFill>
              </a:rPr>
              <a:t>природой в </a:t>
            </a:r>
            <a:r>
              <a:rPr lang="ru-RU" b="1" dirty="0">
                <a:solidFill>
                  <a:schemeClr val="tx1"/>
                </a:solidFill>
              </a:rPr>
              <a:t>детском саду»</a:t>
            </a:r>
          </a:p>
          <a:p>
            <a:r>
              <a:rPr lang="ru-RU" b="1" dirty="0">
                <a:solidFill>
                  <a:schemeClr val="tx1"/>
                </a:solidFill>
              </a:rPr>
              <a:t>Л.А. Каменева, Н.Н. Кондратьева, Л.М. </a:t>
            </a:r>
            <a:r>
              <a:rPr lang="ru-RU" b="1" dirty="0" err="1">
                <a:solidFill>
                  <a:schemeClr val="tx1"/>
                </a:solidFill>
              </a:rPr>
              <a:t>Маневцова</a:t>
            </a:r>
            <a:r>
              <a:rPr lang="ru-RU" b="1" dirty="0">
                <a:solidFill>
                  <a:schemeClr val="tx1"/>
                </a:solidFill>
              </a:rPr>
              <a:t>, Е.Ф. Терентьева. — М.: Просвещение, </a:t>
            </a:r>
            <a:r>
              <a:rPr lang="ru-RU" b="1" dirty="0" smtClean="0">
                <a:solidFill>
                  <a:schemeClr val="tx1"/>
                </a:solidFill>
              </a:rPr>
              <a:t>1991.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Цель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Формирование</a:t>
            </a:r>
            <a:r>
              <a:rPr lang="ru-RU" dirty="0">
                <a:solidFill>
                  <a:schemeClr val="tx1"/>
                </a:solidFill>
              </a:rPr>
              <a:t> представления об объектах окружающего мира, знания о ценности природы и правилах поведения в ней.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Показатели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Умеет </a:t>
            </a:r>
            <a:r>
              <a:rPr lang="ru-RU" dirty="0">
                <a:solidFill>
                  <a:schemeClr val="tx1"/>
                </a:solidFill>
              </a:rPr>
              <a:t>создавать новые образы, делать самостоятельные открытия.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Умеет применять самостоятельно усвоенные знания для решения новых задач (проблем), поставленных как взрослым, так и им самим.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Знает о взаимодействии человека с природой в разное время года.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Знает о значении солнца, воздуха и воды для человека, животных, растений.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Бережно относится к природе.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Различает и называет некоторые растения ближайшего окружения.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50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1804" y="332656"/>
            <a:ext cx="7772400" cy="93610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Перспективы решения проблемы</a:t>
            </a: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475252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4200" b="1" u="sng" dirty="0" smtClean="0">
                <a:solidFill>
                  <a:schemeClr val="tx1"/>
                </a:solidFill>
              </a:rPr>
              <a:t>Кадровые</a:t>
            </a:r>
            <a:r>
              <a:rPr lang="ru-RU" sz="4200" b="1" u="sng" dirty="0">
                <a:solidFill>
                  <a:schemeClr val="tx1"/>
                </a:solidFill>
              </a:rPr>
              <a:t> </a:t>
            </a:r>
            <a:r>
              <a:rPr lang="ru-RU" sz="4200" b="1" u="sng" dirty="0" smtClean="0">
                <a:solidFill>
                  <a:schemeClr val="tx1"/>
                </a:solidFill>
              </a:rPr>
              <a:t>изменения</a:t>
            </a:r>
            <a:endParaRPr lang="ru-RU" sz="4200" b="1" dirty="0">
              <a:solidFill>
                <a:schemeClr val="tx1"/>
              </a:solidFill>
            </a:endParaRP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Привлечение к работе педагогов дополнительного образования.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Повышение квалификации в СИПКРО, ЦРО.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Повышение самообразования.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Участие в методических объединениях.</a:t>
            </a:r>
          </a:p>
          <a:p>
            <a:pPr algn="l"/>
            <a:r>
              <a:rPr lang="ru-RU" sz="4200" b="1" u="sng" dirty="0">
                <a:solidFill>
                  <a:schemeClr val="tx1"/>
                </a:solidFill>
              </a:rPr>
              <a:t>Научно-методические </a:t>
            </a:r>
            <a:r>
              <a:rPr lang="ru-RU" sz="4200" b="1" u="sng" dirty="0" smtClean="0">
                <a:solidFill>
                  <a:schemeClr val="tx1"/>
                </a:solidFill>
              </a:rPr>
              <a:t>изменения</a:t>
            </a:r>
            <a:endParaRPr lang="ru-RU" sz="4200" b="1" dirty="0">
              <a:solidFill>
                <a:schemeClr val="tx1"/>
              </a:solidFill>
            </a:endParaRP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Тематическое планирование.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Разработка серий консультаций и цикла бесед для родителей.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Доступность интернет – ресурсов для получения знаний по данной теме.</a:t>
            </a:r>
          </a:p>
          <a:p>
            <a:pPr algn="l"/>
            <a:r>
              <a:rPr lang="ru-RU" sz="4200" b="1" u="sng" dirty="0">
                <a:solidFill>
                  <a:schemeClr val="tx1"/>
                </a:solidFill>
              </a:rPr>
              <a:t>Материально - техническая часть</a:t>
            </a:r>
            <a:endParaRPr lang="ru-RU" sz="4200" b="1" dirty="0">
              <a:solidFill>
                <a:schemeClr val="tx1"/>
              </a:solidFill>
            </a:endParaRP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В группе должны быть в достаточном количестве дидактические игры по рассматриваемой теме, иллюстрации, наглядно - дидактические пособия; атрибуты для сюжетно – ролевой игры «Мы учёные», организация выставки детских исследовательских работ «Всезнайка».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Электронные презентации.</a:t>
            </a:r>
          </a:p>
          <a:p>
            <a:pPr algn="l"/>
            <a:r>
              <a:rPr lang="ru-RU" sz="4200" b="1" u="sng" dirty="0">
                <a:solidFill>
                  <a:schemeClr val="tx1"/>
                </a:solidFill>
              </a:rPr>
              <a:t>Нормативно – правовое обеспечение</a:t>
            </a:r>
            <a:endParaRPr lang="ru-RU" sz="4200" b="1" dirty="0">
              <a:solidFill>
                <a:schemeClr val="tx1"/>
              </a:solidFill>
            </a:endParaRP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Федеральный закон «Об образовании в Российской Федерации» №273 – ФЗ принят Государственной Думой РФ 21.12.2012г.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Федеральный государственный образовательный стандарт дошкольного образования – утвержден приказом Министерства образования и науки РФ от 17.10.2013г. № 1155.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Договора о сотрудничестве детского сада и родителей.</a:t>
            </a:r>
          </a:p>
          <a:p>
            <a:pPr algn="l"/>
            <a:r>
              <a:rPr lang="ru-RU" sz="4200" b="1" u="sng" dirty="0">
                <a:solidFill>
                  <a:schemeClr val="tx1"/>
                </a:solidFill>
              </a:rPr>
              <a:t>Информационные изменения</a:t>
            </a:r>
            <a:r>
              <a:rPr lang="ru-RU" sz="4200" dirty="0">
                <a:solidFill>
                  <a:schemeClr val="tx1"/>
                </a:solidFill>
              </a:rPr>
              <a:t> 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Создание электронных мультимедийных дидактических пособий по теме «Окружающий мир».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Использование ИКТ в работе (посещение сайтов, с целью получения опыта других воспитателей).</a:t>
            </a:r>
          </a:p>
          <a:p>
            <a:pPr algn="l"/>
            <a:r>
              <a:rPr lang="ru-RU" sz="4200" b="1" u="sng" dirty="0" smtClean="0">
                <a:solidFill>
                  <a:schemeClr val="tx1"/>
                </a:solidFill>
              </a:rPr>
              <a:t>Организационные изменения</a:t>
            </a:r>
            <a:r>
              <a:rPr lang="ru-RU" sz="4200" b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4200" dirty="0">
                <a:solidFill>
                  <a:schemeClr val="tx1"/>
                </a:solidFill>
              </a:rPr>
              <a:t>Изменение в работе воспитателя и в организации проектной деятельности по ознакомлению с объектами окружающего мира.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Организована игровая зона для самостоятельного экспериментирования «Веселая лаборатория»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Выставка минералов.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Коллекция растений (гербарий)</a:t>
            </a:r>
          </a:p>
          <a:p>
            <a:pPr lvl="0" algn="l"/>
            <a:r>
              <a:rPr lang="ru-RU" sz="4200" dirty="0">
                <a:solidFill>
                  <a:schemeClr val="tx1"/>
                </a:solidFill>
              </a:rPr>
              <a:t>Коллекция насекомых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70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>Спасибо за внимание!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76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305</Words>
  <Application>Microsoft Office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Система работы педагога  по формированию у дошкольников первичных представлений  об объектах окружающего мира</vt:lpstr>
      <vt:lpstr>Актуальность</vt:lpstr>
      <vt:lpstr>Противоречия</vt:lpstr>
      <vt:lpstr>Механизм реализации выдвинутых идей</vt:lpstr>
      <vt:lpstr>Прогнозируемый результат </vt:lpstr>
      <vt:lpstr>Мониторинг </vt:lpstr>
      <vt:lpstr>Перспективы решения проблемы</vt:lpstr>
      <vt:lpstr>Спасибо за внимание!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Слушатель</cp:lastModifiedBy>
  <cp:revision>15</cp:revision>
  <dcterms:created xsi:type="dcterms:W3CDTF">2015-04-10T18:53:17Z</dcterms:created>
  <dcterms:modified xsi:type="dcterms:W3CDTF">2015-04-15T09:42:57Z</dcterms:modified>
</cp:coreProperties>
</file>